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71" d="100"/>
          <a:sy n="71" d="100"/>
        </p:scale>
        <p:origin x="6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9AA2F-10BC-4874-BFF0-72B385ABDBBC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0EBA7-3352-40B3-9350-C739A813FE4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429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40EBA7-3352-40B3-9350-C739A813FE4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122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581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773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9664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898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34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173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450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956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331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38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755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F83D8-6B32-4ADD-84C0-C3ED3F6E53EF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A7C7625-185D-4BB5-A210-30C873D41BC5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42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mputerhope.com/jargon/p/process.htm" TargetMode="External"/><Relationship Id="rId13" Type="http://schemas.openxmlformats.org/officeDocument/2006/relationships/hyperlink" Target="http://pexels.com/photo/apple-desk-technology-computer-1149" TargetMode="External"/><Relationship Id="rId3" Type="http://schemas.openxmlformats.org/officeDocument/2006/relationships/hyperlink" Target="https://www.computerhope.com/jargon/p/program.htm" TargetMode="External"/><Relationship Id="rId7" Type="http://schemas.openxmlformats.org/officeDocument/2006/relationships/hyperlink" Target="https://www.computerhope.com/jargon/i/input.htm" TargetMode="External"/><Relationship Id="rId12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computerhope.com/jargon/s/slide-rule.htm" TargetMode="External"/><Relationship Id="rId11" Type="http://schemas.openxmlformats.org/officeDocument/2006/relationships/hyperlink" Target="https://www.computerhope.com/jargon/i/ipos.htm" TargetMode="External"/><Relationship Id="rId5" Type="http://schemas.openxmlformats.org/officeDocument/2006/relationships/hyperlink" Target="https://www.computerhope.com/jargon/a/abacus.htm" TargetMode="External"/><Relationship Id="rId10" Type="http://schemas.openxmlformats.org/officeDocument/2006/relationships/hyperlink" Target="https://www.computerhope.com/jargon/s/stordevi.htm" TargetMode="External"/><Relationship Id="rId4" Type="http://schemas.openxmlformats.org/officeDocument/2006/relationships/hyperlink" Target="https://www.computerhope.com/jargon/d/data.htm" TargetMode="External"/><Relationship Id="rId9" Type="http://schemas.openxmlformats.org/officeDocument/2006/relationships/hyperlink" Target="https://www.computerhope.com/jargon/o/output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puter" TargetMode="External"/><Relationship Id="rId7" Type="http://schemas.openxmlformats.org/officeDocument/2006/relationships/hyperlink" Target="https://www.flickr.com/photos/jdlasica/95151821/" TargetMode="External"/><Relationship Id="rId2" Type="http://schemas.openxmlformats.org/officeDocument/2006/relationships/hyperlink" Target="https://www.computerhope.com/jargon/c/computer.htm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hyperlink" Target="https://www.flickr.com/photos/24567257@N05/3232054252/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omputer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omputers-data-center-server-room-servers-270518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ersonal-computer-motherboard-4316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opentextbc.ca/computerstudies/chapter/classification-of-generations-of-computers/" TargetMode="Externa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D4019-C2F6-ABEA-CA67-5E6C706169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Bookman Old Style" panose="02050604050505020204" pitchFamily="18" charset="0"/>
              </a:rPr>
              <a:t>What is computer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8E66C-3FE8-60D0-4E40-0F39F6F932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A </a:t>
            </a:r>
            <a:r>
              <a:rPr lang="en-US" b="1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computer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 is a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3"/>
              </a:rPr>
              <a:t>programmable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 device that stores, retrieves, and processes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4"/>
              </a:rPr>
              <a:t>data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. The term "computer" was originally given to humans (</a:t>
            </a:r>
            <a:r>
              <a:rPr lang="en-US" b="1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human computers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) who performed numerical calculations using mechanical calculators, such as the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5"/>
              </a:rPr>
              <a:t>abacus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 and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6"/>
              </a:rPr>
              <a:t>slide rule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. The term was later given to mechanical devices as they began replacing human computers. Today's computers are electronic devices that accept data (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7"/>
              </a:rPr>
              <a:t>input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),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8"/>
              </a:rPr>
              <a:t>process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 that data, produce 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9"/>
              </a:rPr>
              <a:t>output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, and store (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10"/>
              </a:rPr>
              <a:t>storage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) the results (</a:t>
            </a:r>
            <a:r>
              <a:rPr lang="en-US" b="0" i="0" u="none" strike="noStrike" dirty="0">
                <a:solidFill>
                  <a:srgbClr val="2572CB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  <a:hlinkClick r:id="rId11"/>
              </a:rPr>
              <a:t>IPOS</a:t>
            </a:r>
            <a:r>
              <a:rPr lang="en-US" b="0" i="0" dirty="0">
                <a:solidFill>
                  <a:srgbClr val="454545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).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E5BD452-FE0C-F1AF-4E96-EDC90143640C}"/>
              </a:ext>
            </a:extLst>
          </p:cNvPr>
          <p:cNvSpPr/>
          <p:nvPr/>
        </p:nvSpPr>
        <p:spPr>
          <a:xfrm>
            <a:off x="6415088" y="414338"/>
            <a:ext cx="4143375" cy="1943100"/>
          </a:xfrm>
          <a:prstGeom prst="roundRect">
            <a:avLst/>
          </a:prstGeom>
          <a:blipFill dpi="0"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3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370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A5C7C-C730-D7EB-8099-5814FA7AC6FD}"/>
              </a:ext>
            </a:extLst>
          </p:cNvPr>
          <p:cNvSpPr txBox="1"/>
          <p:nvPr/>
        </p:nvSpPr>
        <p:spPr>
          <a:xfrm>
            <a:off x="215154" y="201706"/>
            <a:ext cx="314661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The </a:t>
            </a:r>
            <a:r>
              <a:rPr lang="en-US" b="1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first digital computer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 was called the ENIAC (Electronic Numerical Integrator and Computer), built during World War II (1943-1946) to help automate calculations done by human computers</a:t>
            </a:r>
            <a:r>
              <a:rPr lang="en-US" b="0" i="0" baseline="3000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1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. Early computers used vacuum tubes and were large, sometimes room-sized, and found in businesses, universities, or governments. 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Later, computers began utilizing transistors and smaller, cheaper parts that allowed the ordinary person to own a computer</a:t>
            </a:r>
            <a:r>
              <a:rPr lang="en-US" b="0" i="0" baseline="3000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1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C24A4D-2E64-E739-A04D-9A39AE719E3C}"/>
              </a:ext>
            </a:extLst>
          </p:cNvPr>
          <p:cNvSpPr txBox="1"/>
          <p:nvPr/>
        </p:nvSpPr>
        <p:spPr>
          <a:xfrm flipH="1">
            <a:off x="9147359" y="201706"/>
            <a:ext cx="264571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Modern computers perform a wide range of tasks through programs, which are sets of operations that the computer can perform automatically. </a:t>
            </a:r>
            <a:r>
              <a:rPr lang="en-US" b="0" i="0" dirty="0">
                <a:solidFill>
                  <a:srgbClr val="0563C1"/>
                </a:solidFill>
                <a:effectLst/>
                <a:highlight>
                  <a:srgbClr val="FFFFFF"/>
                </a:highlight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computer system may refer to a complete computer that includes the hardware, operating system, software, and peripheral equipment needed for full operation, or to a group of computers that are linked and function together, such as a computer network or </a:t>
            </a:r>
            <a:r>
              <a:rPr lang="en-US" b="0" i="0" u="sng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clu</a:t>
            </a:r>
            <a:r>
              <a:rPr lang="en-US" b="0" i="0" u="sng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-apple-system"/>
              </a:rPr>
              <a:t>ster</a:t>
            </a:r>
            <a:endParaRPr lang="en-IN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CD55AE9-B0A2-DDA0-1938-36A322370331}"/>
              </a:ext>
            </a:extLst>
          </p:cNvPr>
          <p:cNvSpPr/>
          <p:nvPr/>
        </p:nvSpPr>
        <p:spPr>
          <a:xfrm>
            <a:off x="3939988" y="403412"/>
            <a:ext cx="4034118" cy="1801906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0143D4-9DF7-53B5-088B-858F5922A963}"/>
              </a:ext>
            </a:extLst>
          </p:cNvPr>
          <p:cNvSpPr/>
          <p:nvPr/>
        </p:nvSpPr>
        <p:spPr>
          <a:xfrm>
            <a:off x="3939989" y="2595282"/>
            <a:ext cx="4034117" cy="2130740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8585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032126-103A-FBC0-544C-07F320CFACA7}"/>
              </a:ext>
            </a:extLst>
          </p:cNvPr>
          <p:cNvSpPr txBox="1"/>
          <p:nvPr/>
        </p:nvSpPr>
        <p:spPr>
          <a:xfrm>
            <a:off x="268941" y="336176"/>
            <a:ext cx="35231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Computers are used in a variety of ways today, from writing letters in word processors to complex calculations and data analysis. 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They are also at the core of many industrial and consumer products, controlling systems like microwave ovens, remote controls, industrial robots, personal computers, and mobile devices</a:t>
            </a:r>
            <a:r>
              <a:rPr lang="en-US" b="0" i="0" baseline="3000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2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. 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Computers power the Internet, which links billions of computers and users worldwide</a:t>
            </a:r>
            <a:r>
              <a:rPr lang="en-US" b="0" i="0" baseline="30000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2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A8FF7-13E2-F070-9E49-3A7196D55DC8}"/>
              </a:ext>
            </a:extLst>
          </p:cNvPr>
          <p:cNvSpPr txBox="1"/>
          <p:nvPr/>
        </p:nvSpPr>
        <p:spPr>
          <a:xfrm>
            <a:off x="6884894" y="147918"/>
            <a:ext cx="548639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endParaRPr lang="en-US" b="0" i="0" dirty="0">
              <a:solidFill>
                <a:schemeClr val="accent2">
                  <a:lumMod val="75000"/>
                </a:schemeClr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-apple-system"/>
              </a:rPr>
              <a:t>Computers have the ability to: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Store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 information.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Retrieve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 data.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Process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 data using algorithms and logical operations.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Display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 results or output.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chemeClr val="accent2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-apple-system"/>
              </a:rPr>
              <a:t>They are essential tools in today’s digital age, impacting various aspects of our lives.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Computing Basics:</a:t>
            </a:r>
            <a:endParaRPr lang="en-US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Computers can be used for: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Typing documents.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A83A9B-DA8B-2254-6ED4-44B04B2E3ABB}"/>
              </a:ext>
            </a:extLst>
          </p:cNvPr>
          <p:cNvSpPr txBox="1"/>
          <p:nvPr/>
        </p:nvSpPr>
        <p:spPr>
          <a:xfrm>
            <a:off x="268942" y="3752497"/>
            <a:ext cx="119230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b="1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Computing Basics: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     </a:t>
            </a:r>
            <a:r>
              <a:rPr lang="en-US" b="1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             </a:t>
            </a:r>
            <a:r>
              <a:rPr lang="en-US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1. computers can be used for :</a:t>
            </a:r>
            <a:endParaRPr lang="en-US" i="0" dirty="0">
              <a:solidFill>
                <a:srgbClr val="111111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lvl="2" algn="l"/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2.Sending emails</a:t>
            </a:r>
            <a:endParaRPr lang="en-US" dirty="0">
              <a:solidFill>
                <a:srgbClr val="111111"/>
              </a:solidFill>
              <a:highlight>
                <a:srgbClr val="FFFFFF"/>
              </a:highlight>
              <a:latin typeface="-apple-system"/>
            </a:endParaRPr>
          </a:p>
          <a:p>
            <a:pPr lvl="2" algn="l"/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3.Playing games.</a:t>
            </a:r>
          </a:p>
          <a:p>
            <a:pPr lvl="2" algn="l"/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4.Browsing the web.</a:t>
            </a:r>
          </a:p>
          <a:p>
            <a:pPr lvl="2" algn="l"/>
            <a:r>
              <a:rPr lang="en-US" u="sng" dirty="0">
                <a:solidFill>
                  <a:schemeClr val="accent1">
                    <a:lumMod val="75000"/>
                  </a:schemeClr>
                </a:solidFill>
                <a:highlight>
                  <a:srgbClr val="FFFFFF"/>
                </a:highlight>
                <a:latin typeface="-apple-system"/>
              </a:rPr>
              <a:t>Editing or creating spreadsheets, presentations, and videos </a:t>
            </a:r>
            <a:r>
              <a:rPr lang="en-US" b="0" i="0" u="sng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Their capacity to handle large amounts of data has revolutionized fields like weather forecasting, telecommunications, and scientific research.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Computers are also embedded in everyday appliances, making them “smart.”</a:t>
            </a:r>
          </a:p>
        </p:txBody>
      </p:sp>
    </p:spTree>
    <p:extLst>
      <p:ext uri="{BB962C8B-B14F-4D97-AF65-F5344CB8AC3E}">
        <p14:creationId xmlns:p14="http://schemas.microsoft.com/office/powerpoint/2010/main" val="429038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1096045-7AD6-0EA4-4E0B-A570E47400CB}"/>
              </a:ext>
            </a:extLst>
          </p:cNvPr>
          <p:cNvSpPr txBox="1"/>
          <p:nvPr/>
        </p:nvSpPr>
        <p:spPr>
          <a:xfrm>
            <a:off x="0" y="228601"/>
            <a:ext cx="914736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Certainly! Computers come in various types, each serving different purposes. Let’s explore them based on size and data handling capabilities: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Supercomputer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These are the fastest computers, capable of processing trillions of instructions or data per second.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Used for scientific simulations, weather forecasting, and nuclear energy research.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First developed by Roger Cray in 1976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 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698C2-D8DF-73FB-F036-59415411A8AD}"/>
              </a:ext>
            </a:extLst>
          </p:cNvPr>
          <p:cNvSpPr txBox="1"/>
          <p:nvPr/>
        </p:nvSpPr>
        <p:spPr>
          <a:xfrm>
            <a:off x="242047" y="2274838"/>
            <a:ext cx="88918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2.Mainframe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Supports hundreds or thousands of users simultaneously.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Ideal for large organizations (e.g., banking, telecom) that process high volumes of data.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High storage capacity and long lifespan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FE4E98-D502-0E95-70D5-DBF8669D99FC}"/>
              </a:ext>
            </a:extLst>
          </p:cNvPr>
          <p:cNvSpPr txBox="1"/>
          <p:nvPr/>
        </p:nvSpPr>
        <p:spPr>
          <a:xfrm>
            <a:off x="349624" y="3886200"/>
            <a:ext cx="878429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3.Minicomputer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Medium-sized multiprocessing computers.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Support 4 to 200 users at once.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Used in institutes, departments, and for tasks like billing, accounting, and inventory management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</a:p>
          <a:p>
            <a:br>
              <a:rPr lang="en-US" dirty="0"/>
            </a:br>
            <a:endParaRPr lang="en-IN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02D16E3-5AB1-A383-5CE0-E834E3AB5FE3}"/>
              </a:ext>
            </a:extLst>
          </p:cNvPr>
          <p:cNvSpPr/>
          <p:nvPr/>
        </p:nvSpPr>
        <p:spPr>
          <a:xfrm>
            <a:off x="9147361" y="1801906"/>
            <a:ext cx="2695015" cy="240702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658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39E9CB-8286-8E85-F74B-2ED94B85D0B4}"/>
              </a:ext>
            </a:extLst>
          </p:cNvPr>
          <p:cNvSpPr txBox="1"/>
          <p:nvPr/>
        </p:nvSpPr>
        <p:spPr>
          <a:xfrm>
            <a:off x="0" y="0"/>
            <a:ext cx="914736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4.Workstation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High-performance computers used for specialized tasks (e.g., graphic design, engineering).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Often used by professionals in specific fields.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5.Personal Computer (PC)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Intended for personal use.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Includes desktop computers and laptops.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Used for general computing tasks, entertainment, and productivity.</a:t>
            </a:r>
          </a:p>
          <a:p>
            <a:br>
              <a:rPr lang="en-US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C9232F-678D-FDF8-1A61-EDAC45EE120C}"/>
              </a:ext>
            </a:extLst>
          </p:cNvPr>
          <p:cNvSpPr txBox="1"/>
          <p:nvPr/>
        </p:nvSpPr>
        <p:spPr>
          <a:xfrm>
            <a:off x="134471" y="2366682"/>
            <a:ext cx="899944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6.Server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Provides functionality for clients (other computers or devices).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Used in networks to manage resources, host websites, and handle data requests.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7.Analog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Processes continuous data using physical quantities (e.g., voltage, current).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Rarely used today but historically important.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8.Digital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Processes discrete data using binary digits (0s and 1s).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6759F-B21C-7D5F-94F7-F639A6FD2D03}"/>
              </a:ext>
            </a:extLst>
          </p:cNvPr>
          <p:cNvSpPr txBox="1"/>
          <p:nvPr/>
        </p:nvSpPr>
        <p:spPr>
          <a:xfrm rot="10800000" flipV="1">
            <a:off x="188259" y="4398933"/>
            <a:ext cx="953732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Most common type of computer today.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9.Hybrid Computer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Combines analog and digital components.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Used in specialized applications (e.g., control systems, simulations).</a:t>
            </a:r>
          </a:p>
          <a:p>
            <a:pPr algn="l"/>
            <a:r>
              <a:rPr lang="en-US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10.Tablets and Smartphones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Portable devices with computing capabilities.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Tablets are flat, mobile computers.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35F09F-94A1-9BFC-979D-502F454BFC1E}"/>
              </a:ext>
            </a:extLst>
          </p:cNvPr>
          <p:cNvSpPr/>
          <p:nvPr/>
        </p:nvSpPr>
        <p:spPr>
          <a:xfrm>
            <a:off x="7987553" y="834590"/>
            <a:ext cx="3832412" cy="1815353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6C18F4-FED8-3B24-29E0-C484D14BE5A7}"/>
              </a:ext>
            </a:extLst>
          </p:cNvPr>
          <p:cNvSpPr/>
          <p:nvPr/>
        </p:nvSpPr>
        <p:spPr>
          <a:xfrm>
            <a:off x="7987554" y="3913094"/>
            <a:ext cx="4016188" cy="2110316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879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"/>
    </mc:Choice>
    <mc:Fallback>
      <p:transition spd="slow" advTm="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9" grpId="1" animBg="1"/>
      <p:bldP spid="10" grpId="0" animBg="1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55</TotalTime>
  <Words>752</Words>
  <Application>Microsoft Office PowerPoint</Application>
  <PresentationFormat>Widescreen</PresentationFormat>
  <Paragraphs>62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-apple-system</vt:lpstr>
      <vt:lpstr>Arial</vt:lpstr>
      <vt:lpstr>Bookman Old Style</vt:lpstr>
      <vt:lpstr>Calibri</vt:lpstr>
      <vt:lpstr>Gill Sans MT</vt:lpstr>
      <vt:lpstr>Verdana</vt:lpstr>
      <vt:lpstr>Gallery</vt:lpstr>
      <vt:lpstr>What is computer 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computer ?</dc:title>
  <dc:creator>Ashok Jha</dc:creator>
  <cp:lastModifiedBy>Ashok Jha</cp:lastModifiedBy>
  <cp:revision>1</cp:revision>
  <dcterms:created xsi:type="dcterms:W3CDTF">2024-05-25T06:02:01Z</dcterms:created>
  <dcterms:modified xsi:type="dcterms:W3CDTF">2024-05-25T06:57:31Z</dcterms:modified>
</cp:coreProperties>
</file>

<file path=docProps/thumbnail.jpeg>
</file>